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1" r:id="rId18"/>
    <p:sldId id="268" r:id="rId19"/>
    <p:sldId id="27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1301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029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14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45334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312759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952591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54651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447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789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910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00866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264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92590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9635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457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55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015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3266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6978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Ročníková práce  </a:t>
            </a:r>
            <a:r>
              <a:rPr lang="cs-CZ" dirty="0" smtClean="0"/>
              <a:t>na téma </a:t>
            </a:r>
            <a:r>
              <a:rPr lang="cs-CZ" dirty="0" smtClean="0"/>
              <a:t>S</a:t>
            </a:r>
            <a:r>
              <a:rPr lang="cs-CZ" dirty="0" smtClean="0"/>
              <a:t>hooter-looter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Ivaščenko Michajlo 3ITC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45369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Zbraň</a:t>
            </a:r>
            <a:endParaRPr lang="ru-RU" b="1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4212" y="1062447"/>
            <a:ext cx="2679700" cy="2137172"/>
            <a:chOff x="684212" y="1062447"/>
            <a:chExt cx="2679700" cy="2137172"/>
          </a:xfrm>
        </p:grpSpPr>
        <p:pic>
          <p:nvPicPr>
            <p:cNvPr id="11" name="Рисунок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062447"/>
              <a:ext cx="267970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84212" y="2830287"/>
              <a:ext cx="267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 z Asset Storu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657549" y="1062447"/>
            <a:ext cx="2693670" cy="2421485"/>
            <a:chOff x="4657549" y="1062447"/>
            <a:chExt cx="2693670" cy="2421485"/>
          </a:xfrm>
        </p:grpSpPr>
        <p:pic>
          <p:nvPicPr>
            <p:cNvPr id="12" name="Рисунок 1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549" y="1062447"/>
              <a:ext cx="269367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657549" y="2837601"/>
              <a:ext cx="269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Pistole, vytvořená v Tinkercadu.</a:t>
              </a:r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694554" y="1062447"/>
            <a:ext cx="2753360" cy="2299871"/>
            <a:chOff x="8694554" y="1062447"/>
            <a:chExt cx="2753360" cy="2299871"/>
          </a:xfrm>
        </p:grpSpPr>
        <p:pic>
          <p:nvPicPr>
            <p:cNvPr id="13" name="Рисунок 12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94554" y="1062447"/>
              <a:ext cx="2753360" cy="1653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694554" y="2715987"/>
              <a:ext cx="275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Brokovnice, vytvořená v Tinkercadu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8772024" y="3613573"/>
            <a:ext cx="2598420" cy="2383691"/>
            <a:chOff x="8772024" y="3613573"/>
            <a:chExt cx="2598420" cy="2383691"/>
          </a:xfrm>
        </p:grpSpPr>
        <p:pic>
          <p:nvPicPr>
            <p:cNvPr id="14" name="Рисунок 13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2024" y="3613573"/>
              <a:ext cx="2598420" cy="173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8772024" y="5350933"/>
              <a:ext cx="2598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Samopal, vytvořený v Tinkercadu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43969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Boti</a:t>
            </a:r>
            <a:endParaRPr lang="ru-RU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4211" y="1508960"/>
            <a:ext cx="2694306" cy="3516392"/>
            <a:chOff x="684211" y="1508960"/>
            <a:chExt cx="2694306" cy="3516392"/>
          </a:xfrm>
        </p:grpSpPr>
        <p:pic>
          <p:nvPicPr>
            <p:cNvPr id="19" name="Рисунок 18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508960"/>
              <a:ext cx="2694305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684211" y="4656020"/>
              <a:ext cx="269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Bot ma místě zrození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5150217" y="1508960"/>
            <a:ext cx="2449830" cy="3516392"/>
            <a:chOff x="5150217" y="1508960"/>
            <a:chExt cx="2449830" cy="3516392"/>
          </a:xfrm>
        </p:grpSpPr>
        <p:pic>
          <p:nvPicPr>
            <p:cNvPr id="20" name="Рисунок 19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217" y="1508960"/>
              <a:ext cx="2449830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150217" y="4656020"/>
              <a:ext cx="244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Střílející bot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79168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První mapa: Les</a:t>
            </a:r>
            <a:endParaRPr lang="ru-RU" b="1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62447"/>
            <a:ext cx="5504832" cy="304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45" y="1062447"/>
            <a:ext cx="5606450" cy="30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00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Druhá mapa: Budova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2" y="1067768"/>
            <a:ext cx="5091748" cy="323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960" y="1062447"/>
            <a:ext cx="5760720" cy="4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6752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Dekorace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1" y="1062447"/>
            <a:ext cx="8125095" cy="42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61201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boty.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1020279"/>
            <a:ext cx="6224561" cy="42254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772" y="1020279"/>
            <a:ext cx="5016355" cy="1876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4143" y="4033805"/>
            <a:ext cx="4693384" cy="1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348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už je?</a:t>
            </a:r>
          </a:p>
          <a:p>
            <a:r>
              <a:rPr lang="cs-CZ" dirty="0" smtClean="0"/>
              <a:t>Dvě mapy</a:t>
            </a:r>
          </a:p>
          <a:p>
            <a:r>
              <a:rPr lang="cs-CZ" dirty="0" smtClean="0"/>
              <a:t>Zbráň</a:t>
            </a:r>
          </a:p>
          <a:p>
            <a:r>
              <a:rPr lang="cs-CZ" dirty="0" smtClean="0"/>
              <a:t>Boty a umělá intelegence pro ně</a:t>
            </a:r>
          </a:p>
          <a:p>
            <a:r>
              <a:rPr lang="cs-CZ" dirty="0" smtClean="0"/>
              <a:t>Uživatelské rozhrání</a:t>
            </a:r>
          </a:p>
          <a:p>
            <a:r>
              <a:rPr lang="cs-CZ" dirty="0" smtClean="0"/>
              <a:t>Režim se dvěma týmy</a:t>
            </a:r>
          </a:p>
          <a:p>
            <a:r>
              <a:rPr lang="cs-CZ" dirty="0" smtClean="0"/>
              <a:t>Inventář</a:t>
            </a:r>
          </a:p>
          <a:p>
            <a:r>
              <a:rPr lang="cs-CZ" dirty="0" smtClean="0"/>
              <a:t>Dekorace</a:t>
            </a:r>
          </a:p>
          <a:p>
            <a:r>
              <a:rPr lang="cs-CZ" dirty="0" smtClean="0"/>
              <a:t>Počet smrtí a zabítí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87211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planuji přidat?</a:t>
            </a:r>
          </a:p>
          <a:p>
            <a:r>
              <a:rPr lang="cs-CZ" dirty="0" smtClean="0"/>
              <a:t>Zvuky</a:t>
            </a:r>
          </a:p>
          <a:p>
            <a:r>
              <a:rPr lang="cs-CZ" dirty="0" smtClean="0"/>
              <a:t>Režím „Každý sam za sebe“</a:t>
            </a:r>
          </a:p>
          <a:p>
            <a:r>
              <a:rPr lang="cs-CZ" dirty="0" smtClean="0"/>
              <a:t>Lepší AI</a:t>
            </a:r>
          </a:p>
          <a:p>
            <a:r>
              <a:rPr lang="cs-CZ" dirty="0" smtClean="0"/>
              <a:t>Novou mapu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365000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36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Prostor pro otázky</a:t>
            </a:r>
            <a:endParaRPr lang="ru-RU" dirty="0"/>
          </a:p>
        </p:txBody>
      </p:sp>
      <p:pic>
        <p:nvPicPr>
          <p:cNvPr id="3074" name="Picture 2" descr="Časté otázky - PROSTOR PRO, o.p.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08371" y="635268"/>
            <a:ext cx="3318790" cy="41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7953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Děkuji za pozornost!</a:t>
            </a:r>
            <a:endParaRPr lang="ru-RU" dirty="0"/>
          </a:p>
        </p:txBody>
      </p:sp>
      <p:pic>
        <p:nvPicPr>
          <p:cNvPr id="8194" name="Picture 2" descr="pls jedničku - Cute Cat Standing Meme Gener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58362" y="903421"/>
            <a:ext cx="3641407" cy="392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219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Projekt: Shooter-looter na Unity 6000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81149"/>
          </a:xfrm>
        </p:spPr>
        <p:txBody>
          <a:bodyPr/>
          <a:lstStyle/>
          <a:p>
            <a:r>
              <a:rPr lang="cs-CZ" dirty="0" smtClean="0"/>
              <a:t>Střílečka, kde dva týmy bojují proti sobě.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8004" y="1203718"/>
            <a:ext cx="7217459" cy="42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2563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063" y="5350933"/>
            <a:ext cx="8534400" cy="1507067"/>
          </a:xfrm>
        </p:spPr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3189"/>
          </a:xfrm>
        </p:spPr>
        <p:txBody>
          <a:bodyPr/>
          <a:lstStyle/>
          <a:p>
            <a:r>
              <a:rPr lang="cs-CZ" dirty="0" smtClean="0"/>
              <a:t>Counter-Strike 2</a:t>
            </a:r>
            <a:endParaRPr lang="ru-RU" dirty="0"/>
          </a:p>
        </p:txBody>
      </p:sp>
      <p:pic>
        <p:nvPicPr>
          <p:cNvPr id="1028" name="Picture 4" descr="Counter-Strike 2 on S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8228" y="1279229"/>
            <a:ext cx="6759211" cy="38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 Strike 2 Optim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16501" y="1301033"/>
            <a:ext cx="3785503" cy="37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4626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1316"/>
          </a:xfrm>
        </p:spPr>
        <p:txBody>
          <a:bodyPr/>
          <a:lstStyle/>
          <a:p>
            <a:r>
              <a:rPr lang="cs-CZ" dirty="0" smtClean="0"/>
              <a:t>Fortnite</a:t>
            </a:r>
            <a:endParaRPr lang="ru-RU" dirty="0"/>
          </a:p>
        </p:txBody>
      </p:sp>
      <p:pic>
        <p:nvPicPr>
          <p:cNvPr id="2050" name="Picture 2" descr="Take The Elf | Fortnite Emote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87117"/>
            <a:ext cx="5421433" cy="30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tnite》| 在Epic Games Store 免費下載及遊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28760" y="1210591"/>
            <a:ext cx="5379703" cy="30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116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Plusy</a:t>
            </a:r>
            <a:endParaRPr lang="cs-CZ" dirty="0" smtClean="0">
              <a:solidFill>
                <a:srgbClr val="FF0000"/>
              </a:solidFill>
            </a:endParaRPr>
          </a:p>
          <a:p>
            <a:r>
              <a:rPr lang="cs-CZ" dirty="0"/>
              <a:t>Cross-platform</a:t>
            </a:r>
          </a:p>
          <a:p>
            <a:r>
              <a:rPr lang="cs-CZ" dirty="0"/>
              <a:t>Snadno se učí</a:t>
            </a:r>
          </a:p>
          <a:p>
            <a:r>
              <a:rPr lang="cs-CZ" dirty="0"/>
              <a:t>Spousta návodů, fór a hotových řešení (Asset Store</a:t>
            </a:r>
            <a:r>
              <a:rPr lang="cs-CZ" dirty="0" smtClean="0"/>
              <a:t>).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Minusy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cs-CZ" dirty="0"/>
              <a:t>Problémy s výkonností</a:t>
            </a:r>
            <a:endParaRPr lang="cs-CZ" dirty="0" smtClean="0"/>
          </a:p>
          <a:p>
            <a:endParaRPr lang="cs-CZ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6000</a:t>
            </a:r>
            <a:endParaRPr lang="cs-CZ" sz="2800" dirty="0"/>
          </a:p>
        </p:txBody>
      </p:sp>
    </p:spTree>
    <p:extLst>
      <p:ext uri="{BB962C8B-B14F-4D97-AF65-F5344CB8AC3E}">
        <p14:creationId xmlns:p14="http://schemas.microsoft.com/office/powerpoint/2010/main" xmlns="" val="33969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Tinkercad</a:t>
            </a:r>
            <a:endParaRPr lang="cs-CZ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505" y="792480"/>
            <a:ext cx="9936688" cy="45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Deep AI Image Generator</a:t>
            </a:r>
            <a:endParaRPr lang="cs-CZ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509" y="859984"/>
            <a:ext cx="5821804" cy="46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Asset Store</a:t>
            </a:r>
            <a:endParaRPr lang="cs-CZ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184" y="793111"/>
            <a:ext cx="9760898" cy="448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614141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1081</TotalTime>
  <Words>242</Words>
  <Application>Microsoft Office PowerPoint</Application>
  <PresentationFormat>Произвольный</PresentationFormat>
  <Paragraphs>95</Paragraphs>
  <Slides>19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Сектор</vt:lpstr>
      <vt:lpstr>Ročníková práce  na téma Shooter-looter</vt:lpstr>
      <vt:lpstr>Projekt: Shooter-looter na Unity 6000</vt:lpstr>
      <vt:lpstr>Rešerše</vt:lpstr>
      <vt:lpstr>REŠERŠE</vt:lpstr>
      <vt:lpstr>Technologie</vt:lpstr>
      <vt:lpstr>TECHNOLOGIE</vt:lpstr>
      <vt:lpstr>Technologie</vt:lpstr>
      <vt:lpstr>Technologie</vt:lpstr>
      <vt:lpstr>Technologie</vt:lpstr>
      <vt:lpstr>Návrhy</vt:lpstr>
      <vt:lpstr>Návrhy</vt:lpstr>
      <vt:lpstr>Návrhy</vt:lpstr>
      <vt:lpstr>Návrhy</vt:lpstr>
      <vt:lpstr>Návrhy</vt:lpstr>
      <vt:lpstr>Ukázka kódu</vt:lpstr>
      <vt:lpstr>Závěr</vt:lpstr>
      <vt:lpstr>Závěr</vt:lpstr>
      <vt:lpstr>Prostor pro otázky</vt:lpstr>
      <vt:lpstr>Děkuji za pozornost!</vt:lpstr>
    </vt:vector>
  </TitlesOfParts>
  <Company>SPecialiST RePack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Ročníková práce  shooter-looter</dc:title>
  <dc:creator>Учетная запись Майкрософт</dc:creator>
  <cp:lastModifiedBy>mine mikha</cp:lastModifiedBy>
  <cp:revision>34</cp:revision>
  <dcterms:created xsi:type="dcterms:W3CDTF">2025-01-15T16:02:52Z</dcterms:created>
  <dcterms:modified xsi:type="dcterms:W3CDTF">2025-01-20T14:48:36Z</dcterms:modified>
</cp:coreProperties>
</file>